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303" r:id="rId3"/>
    <p:sldId id="257" r:id="rId4"/>
    <p:sldId id="301" r:id="rId5"/>
    <p:sldId id="306" r:id="rId6"/>
    <p:sldId id="331" r:id="rId7"/>
    <p:sldId id="346" r:id="rId8"/>
    <p:sldId id="299" r:id="rId9"/>
    <p:sldId id="307" r:id="rId10"/>
    <p:sldId id="300" r:id="rId11"/>
    <p:sldId id="305" r:id="rId12"/>
    <p:sldId id="302" r:id="rId13"/>
  </p:sldIdLst>
  <p:sldSz cx="9144000" cy="6858000" type="screen4x3"/>
  <p:notesSz cx="6797675" cy="992663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6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938" autoAdjust="0"/>
    <p:restoredTop sz="87284" autoAdjust="0"/>
  </p:normalViewPr>
  <p:slideViewPr>
    <p:cSldViewPr>
      <p:cViewPr varScale="1">
        <p:scale>
          <a:sx n="106" d="100"/>
          <a:sy n="106" d="100"/>
        </p:scale>
        <p:origin x="184" y="24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1" d="100"/>
          <a:sy n="81" d="100"/>
        </p:scale>
        <p:origin x="-3972" y="-102"/>
      </p:cViewPr>
      <p:guideLst>
        <p:guide orient="horz" pos="3126"/>
        <p:guide pos="2141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BAE693-6910-45CC-A0F0-E7002C65F0F7}" type="datetimeFigureOut">
              <a:rPr lang="en-GB" smtClean="0"/>
              <a:t>01/06/2018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0365D9-FB80-4415-B36E-3820098870D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79197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32925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9915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9915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9915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9915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9915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9915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71895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91920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21668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9915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41678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04800"/>
            <a:ext cx="7772400" cy="1470025"/>
          </a:xfrm>
        </p:spPr>
        <p:txBody>
          <a:bodyPr>
            <a:normAutofit/>
          </a:bodyPr>
          <a:lstStyle/>
          <a:p>
            <a:r>
              <a:rPr lang="en-GB" sz="88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Ash Winter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3400" y="2286000"/>
            <a:ext cx="8229600" cy="4419600"/>
          </a:xfrm>
        </p:spPr>
        <p:txBody>
          <a:bodyPr>
            <a:noAutofit/>
          </a:bodyPr>
          <a:lstStyle/>
          <a:p>
            <a:r>
              <a:rPr lang="en-GB" sz="36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Short stuff here:</a:t>
            </a:r>
          </a:p>
          <a:p>
            <a:r>
              <a:rPr lang="en-GB" sz="36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@</a:t>
            </a:r>
            <a:r>
              <a:rPr lang="en-GB" sz="36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northern_tester</a:t>
            </a:r>
            <a:endParaRPr lang="en-GB" sz="3600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GB" sz="3600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GB" sz="36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Long stuff here:</a:t>
            </a:r>
          </a:p>
          <a:p>
            <a:r>
              <a:rPr lang="en-GB" sz="28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testingisbelieving.blogspot.co.uk</a:t>
            </a:r>
            <a:endParaRPr lang="en-GB" sz="28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GB" sz="3600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5709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8534400" cy="1143000"/>
          </a:xfrm>
        </p:spPr>
        <p:txBody>
          <a:bodyPr>
            <a:normAutofit/>
          </a:bodyPr>
          <a:lstStyle/>
          <a:p>
            <a:r>
              <a:rPr lang="en-GB" sz="5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Follow the path…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6521" y="3886200"/>
            <a:ext cx="7230958" cy="2819400"/>
          </a:xfrm>
        </p:spPr>
        <p:txBody>
          <a:bodyPr>
            <a:normAutofit fontScale="55000" lnSpcReduction="20000"/>
          </a:bodyPr>
          <a:lstStyle/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Smells – Symptoms of hard to test</a:t>
            </a:r>
          </a:p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Puzzle – using oracles to express architecture</a:t>
            </a:r>
          </a:p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Canvas – mapping risk and remedy</a:t>
            </a:r>
          </a:p>
          <a:p>
            <a:r>
              <a:rPr lang="en-GB" sz="440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Infinite – maintaining your focus</a:t>
            </a:r>
            <a:endParaRPr lang="en-GB" sz="4400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Migration – testability and changing architectures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200" y="1406769"/>
            <a:ext cx="5912112" cy="2141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984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8534400" cy="1143000"/>
          </a:xfrm>
        </p:spPr>
        <p:txBody>
          <a:bodyPr>
            <a:normAutofit/>
          </a:bodyPr>
          <a:lstStyle/>
          <a:p>
            <a:r>
              <a:rPr lang="en-GB" sz="5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Exercises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219200"/>
            <a:ext cx="4876800" cy="5181600"/>
          </a:xfrm>
        </p:spPr>
        <p:txBody>
          <a:bodyPr>
            <a:normAutofit/>
          </a:bodyPr>
          <a:lstStyle/>
          <a:p>
            <a:r>
              <a:rPr lang="en-GB" sz="60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Groups</a:t>
            </a:r>
          </a:p>
          <a:p>
            <a:r>
              <a:rPr lang="en-GB" sz="60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Visible</a:t>
            </a:r>
          </a:p>
          <a:p>
            <a:r>
              <a:rPr lang="en-GB" sz="60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Questions</a:t>
            </a:r>
          </a:p>
          <a:p>
            <a:r>
              <a:rPr lang="en-GB" sz="60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Breaks</a:t>
            </a:r>
          </a:p>
          <a:p>
            <a:endParaRPr lang="en-GB" sz="4400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0992" y="1296462"/>
            <a:ext cx="2770516" cy="5187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913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8534400" cy="1143000"/>
          </a:xfrm>
        </p:spPr>
        <p:txBody>
          <a:bodyPr>
            <a:normAutofit/>
          </a:bodyPr>
          <a:lstStyle/>
          <a:p>
            <a:r>
              <a:rPr lang="en-GB" sz="5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Begin!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/>
          <a:srcRect l="-12403" r="-12403"/>
          <a:stretch>
            <a:fillRect/>
          </a:stretch>
        </p:blipFill>
        <p:spPr>
          <a:xfrm>
            <a:off x="533400" y="1524000"/>
            <a:ext cx="8001000" cy="4800600"/>
          </a:xfrm>
        </p:spPr>
      </p:pic>
    </p:spTree>
    <p:extLst>
      <p:ext uri="{BB962C8B-B14F-4D97-AF65-F5344CB8AC3E}">
        <p14:creationId xmlns:p14="http://schemas.microsoft.com/office/powerpoint/2010/main" val="8627893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8534400" cy="1143000"/>
          </a:xfrm>
        </p:spPr>
        <p:txBody>
          <a:bodyPr>
            <a:normAutofit fontScale="90000"/>
          </a:bodyPr>
          <a:lstStyle/>
          <a:p>
            <a:r>
              <a:rPr lang="en-GB" sz="60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That</a:t>
            </a:r>
            <a:r>
              <a:rPr lang="fr-FR" sz="60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’</a:t>
            </a:r>
            <a:r>
              <a:rPr lang="en-GB" sz="60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 me, what about you?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62400" y="1981200"/>
            <a:ext cx="5029200" cy="4724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Pair up!</a:t>
            </a:r>
          </a:p>
          <a:p>
            <a:pPr marL="0" indent="0">
              <a:buNone/>
            </a:pPr>
            <a:r>
              <a:rPr lang="en-GB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Three post its:</a:t>
            </a:r>
          </a:p>
          <a:p>
            <a:r>
              <a:rPr lang="en-GB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Your name</a:t>
            </a:r>
          </a:p>
          <a:p>
            <a:r>
              <a:rPr lang="en-GB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Example of hard to test</a:t>
            </a:r>
          </a:p>
          <a:p>
            <a:r>
              <a:rPr lang="en-GB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Action to correct (if any)</a:t>
            </a:r>
          </a:p>
          <a:p>
            <a:r>
              <a:rPr lang="en-GB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Add to the board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1981200"/>
            <a:ext cx="3401398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04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6324600"/>
          </a:xfrm>
        </p:spPr>
        <p:txBody>
          <a:bodyPr>
            <a:normAutofit/>
          </a:bodyPr>
          <a:lstStyle/>
          <a:p>
            <a:r>
              <a:rPr lang="en-GB" sz="66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Revealing Architectural Testability</a:t>
            </a:r>
          </a:p>
        </p:txBody>
      </p:sp>
    </p:spTree>
    <p:extLst>
      <p:ext uri="{BB962C8B-B14F-4D97-AF65-F5344CB8AC3E}">
        <p14:creationId xmlns:p14="http://schemas.microsoft.com/office/powerpoint/2010/main" val="25207683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8534400" cy="1143000"/>
          </a:xfrm>
        </p:spPr>
        <p:txBody>
          <a:bodyPr>
            <a:normAutofit fontScale="90000"/>
          </a:bodyPr>
          <a:lstStyle/>
          <a:p>
            <a:r>
              <a:rPr lang="en-GB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What do I mean by architecture?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1400" y="1524000"/>
            <a:ext cx="5334000" cy="5105400"/>
          </a:xfrm>
        </p:spPr>
        <p:txBody>
          <a:bodyPr>
            <a:normAutofit fontScale="77500" lnSpcReduction="20000"/>
          </a:bodyPr>
          <a:lstStyle/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Social, abstract</a:t>
            </a:r>
          </a:p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Shared understanding of:</a:t>
            </a:r>
          </a:p>
          <a:p>
            <a:pPr lvl="1"/>
            <a:r>
              <a:rPr lang="en-GB" sz="40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Consumers</a:t>
            </a:r>
          </a:p>
          <a:p>
            <a:pPr lvl="1"/>
            <a:r>
              <a:rPr lang="en-GB" sz="40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Components</a:t>
            </a:r>
          </a:p>
          <a:p>
            <a:pPr lvl="1"/>
            <a:r>
              <a:rPr lang="en-GB" sz="40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Interactions</a:t>
            </a:r>
          </a:p>
          <a:p>
            <a:pPr lvl="1"/>
            <a:r>
              <a:rPr lang="en-GB" sz="40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Layers</a:t>
            </a:r>
          </a:p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Fallible – no one model understood commonly by all stakeholders!</a:t>
            </a:r>
          </a:p>
          <a:p>
            <a:endParaRPr lang="en-GB" sz="4400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1600200"/>
            <a:ext cx="3124200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541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8534400" cy="1143000"/>
          </a:xfrm>
        </p:spPr>
        <p:txBody>
          <a:bodyPr>
            <a:normAutofit fontScale="90000"/>
          </a:bodyPr>
          <a:lstStyle/>
          <a:p>
            <a:r>
              <a:rPr lang="en-GB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What do I mean by testability?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1400" y="1524000"/>
            <a:ext cx="5334000" cy="5105400"/>
          </a:xfrm>
        </p:spPr>
        <p:txBody>
          <a:bodyPr>
            <a:normAutofit fontScale="85000" lnSpcReduction="10000"/>
          </a:bodyPr>
          <a:lstStyle/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How easy or hard it is to test?</a:t>
            </a:r>
          </a:p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Observe effects of an action</a:t>
            </a:r>
          </a:p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Control the state of the system</a:t>
            </a:r>
          </a:p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Understand the risks, boundaries of the system</a:t>
            </a:r>
          </a:p>
          <a:p>
            <a:endParaRPr lang="en-GB" sz="4400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AB42AC-A514-404D-A267-EE2A2C54696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001" r="17499"/>
          <a:stretch/>
        </p:blipFill>
        <p:spPr>
          <a:xfrm>
            <a:off x="381000" y="2397057"/>
            <a:ext cx="3023357" cy="3359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535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0" y="304800"/>
            <a:ext cx="6324600" cy="990600"/>
          </a:xfrm>
        </p:spPr>
        <p:txBody>
          <a:bodyPr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60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Hard to Test?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33400" y="1454426"/>
            <a:ext cx="4953000" cy="51816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56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Do more of the testing that testers do</a:t>
            </a:r>
          </a:p>
          <a:p>
            <a:r>
              <a:rPr lang="en-GB" sz="56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Hiring more testers</a:t>
            </a:r>
          </a:p>
          <a:p>
            <a:endParaRPr lang="en-GB" sz="4400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6127" y="2514600"/>
            <a:ext cx="3489325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172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0" y="457200"/>
            <a:ext cx="6248400" cy="990600"/>
          </a:xfrm>
        </p:spPr>
        <p:txBody>
          <a:bodyPr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60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Hard to Test?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33400" y="1454426"/>
            <a:ext cx="4648200" cy="518160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56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Moar</a:t>
            </a:r>
            <a:r>
              <a:rPr lang="en-GB" sz="56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automation</a:t>
            </a:r>
          </a:p>
          <a:p>
            <a:r>
              <a:rPr lang="en-GB" sz="56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Making a  mockery</a:t>
            </a:r>
          </a:p>
          <a:p>
            <a:r>
              <a:rPr lang="en-GB" sz="56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Fire and forget into Production</a:t>
            </a:r>
          </a:p>
          <a:p>
            <a:endParaRPr lang="en-GB" sz="4400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3E58EE3-B0F7-284B-AC36-C3A607C0F7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0" y="1600200"/>
            <a:ext cx="3175000" cy="461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267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76200"/>
            <a:ext cx="8534400" cy="1143000"/>
          </a:xfrm>
        </p:spPr>
        <p:txBody>
          <a:bodyPr>
            <a:normAutofit/>
          </a:bodyPr>
          <a:lstStyle/>
          <a:p>
            <a:r>
              <a:rPr lang="en-GB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Important for all…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143000"/>
            <a:ext cx="5105400" cy="5474732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Testability benefits all</a:t>
            </a:r>
          </a:p>
          <a:p>
            <a:r>
              <a:rPr lang="en-GB" sz="36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Testers contribute early</a:t>
            </a:r>
          </a:p>
          <a:p>
            <a:r>
              <a:rPr lang="en-GB" sz="36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Developers get feedback</a:t>
            </a:r>
          </a:p>
          <a:p>
            <a:r>
              <a:rPr lang="en-GB" sz="36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Operations support effectively</a:t>
            </a:r>
          </a:p>
          <a:p>
            <a:endParaRPr lang="en-GB" sz="3600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2600" y="1219200"/>
            <a:ext cx="3276600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98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76200"/>
            <a:ext cx="8534400" cy="1143000"/>
          </a:xfrm>
        </p:spPr>
        <p:txBody>
          <a:bodyPr>
            <a:normAutofit/>
          </a:bodyPr>
          <a:lstStyle/>
          <a:p>
            <a:r>
              <a:rPr lang="en-GB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Comfort…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4343400" cy="5410200"/>
          </a:xfrm>
        </p:spPr>
        <p:txBody>
          <a:bodyPr>
            <a:noAutofit/>
          </a:bodyPr>
          <a:lstStyle/>
          <a:p>
            <a:r>
              <a:rPr lang="en-GB" sz="28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With architecture</a:t>
            </a:r>
          </a:p>
          <a:p>
            <a:pPr lvl="1"/>
            <a:r>
              <a:rPr lang="en-GB" sz="2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0 or I have no idea</a:t>
            </a:r>
          </a:p>
          <a:p>
            <a:pPr lvl="1"/>
            <a:r>
              <a:rPr lang="en-GB" sz="2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5 or I can contribute to architectural discussions</a:t>
            </a:r>
          </a:p>
          <a:p>
            <a:pPr lvl="1"/>
            <a:r>
              <a:rPr lang="en-GB" sz="2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10 or I’m an architect actually…</a:t>
            </a:r>
          </a:p>
          <a:p>
            <a:r>
              <a:rPr lang="en-GB" sz="28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Add your mark to the scale</a:t>
            </a:r>
          </a:p>
          <a:p>
            <a:r>
              <a:rPr lang="en-GB" sz="28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Decision time!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0465D4-5215-F546-A36A-7E58CABE7A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6538" y="1898650"/>
            <a:ext cx="3175000" cy="359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042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25568</TotalTime>
  <Words>255</Words>
  <Application>Microsoft Macintosh PowerPoint</Application>
  <PresentationFormat>On-screen Show (4:3)</PresentationFormat>
  <Paragraphs>70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Courier New</vt:lpstr>
      <vt:lpstr>Office Theme</vt:lpstr>
      <vt:lpstr>Ash Winter</vt:lpstr>
      <vt:lpstr>That’s me, what about you?</vt:lpstr>
      <vt:lpstr>Revealing Architectural Testability</vt:lpstr>
      <vt:lpstr>What do I mean by architecture?</vt:lpstr>
      <vt:lpstr>What do I mean by testability?</vt:lpstr>
      <vt:lpstr>PowerPoint Presentation</vt:lpstr>
      <vt:lpstr>PowerPoint Presentation</vt:lpstr>
      <vt:lpstr>Important for all…</vt:lpstr>
      <vt:lpstr>Comfort…</vt:lpstr>
      <vt:lpstr>Follow the path…</vt:lpstr>
      <vt:lpstr>Exercises</vt:lpstr>
      <vt:lpstr>Begin!</vt:lpstr>
    </vt:vector>
  </TitlesOfParts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Ash Winter</dc:title>
  <dc:creator>Ash Winter</dc:creator>
  <cp:lastModifiedBy>Ashley Winter</cp:lastModifiedBy>
  <cp:revision>396</cp:revision>
  <cp:lastPrinted>2014-02-12T13:02:37Z</cp:lastPrinted>
  <dcterms:created xsi:type="dcterms:W3CDTF">2006-08-16T00:00:00Z</dcterms:created>
  <dcterms:modified xsi:type="dcterms:W3CDTF">2018-06-01T20:32:22Z</dcterms:modified>
</cp:coreProperties>
</file>